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0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33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47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07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27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27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42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17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02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32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7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11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3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054F80-F18C-4EE4-A206-7997BD20294E}" type="datetimeFigureOut">
              <a:rPr lang="tr-TR" smtClean="0"/>
              <a:t>28.09.2019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A925D4-2541-4E34-B343-39392991E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44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-kurs.meb.gov.tr/" TargetMode="Externa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                  LEVENT TURAN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tr-TR" sz="4400" dirty="0">
                <a:solidFill>
                  <a:srgbClr val="FF0000"/>
                </a:solidFill>
              </a:rPr>
              <a:t>DESTEKLEME VE YETİŞTİRME KURSLARINININ DERS/KURS TANIMLAMA İŞLEMLERİ SUNUMU</a:t>
            </a:r>
          </a:p>
          <a:p>
            <a:pPr algn="ctr"/>
            <a:r>
              <a:rPr lang="tr-TR" sz="4400" dirty="0">
                <a:hlinkClick r:id="rId2"/>
              </a:rPr>
              <a:t>https://e-kurs.meb.gov.tr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205395" cy="6883067"/>
          </a:xfrm>
        </p:spPr>
      </p:pic>
    </p:spTree>
    <p:extLst>
      <p:ext uri="{BB962C8B-B14F-4D97-AF65-F5344CB8AC3E}">
        <p14:creationId xmlns:p14="http://schemas.microsoft.com/office/powerpoint/2010/main" val="121033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" y="5779"/>
            <a:ext cx="12195982" cy="6860241"/>
          </a:xfrm>
        </p:spPr>
      </p:pic>
    </p:spTree>
    <p:extLst>
      <p:ext uri="{BB962C8B-B14F-4D97-AF65-F5344CB8AC3E}">
        <p14:creationId xmlns:p14="http://schemas.microsoft.com/office/powerpoint/2010/main" val="21647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"/>
            <a:ext cx="12226283" cy="6877286"/>
          </a:xfrm>
        </p:spPr>
      </p:pic>
    </p:spTree>
    <p:extLst>
      <p:ext uri="{BB962C8B-B14F-4D97-AF65-F5344CB8AC3E}">
        <p14:creationId xmlns:p14="http://schemas.microsoft.com/office/powerpoint/2010/main" val="418494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8170" y="4408375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5163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411640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8" y="5779"/>
            <a:ext cx="12216508" cy="6871787"/>
          </a:xfrm>
        </p:spPr>
      </p:pic>
    </p:spTree>
    <p:extLst>
      <p:ext uri="{BB962C8B-B14F-4D97-AF65-F5344CB8AC3E}">
        <p14:creationId xmlns:p14="http://schemas.microsoft.com/office/powerpoint/2010/main" val="107080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247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" y="-25803"/>
            <a:ext cx="12237869" cy="6883803"/>
          </a:xfrm>
        </p:spPr>
      </p:pic>
    </p:spTree>
    <p:extLst>
      <p:ext uri="{BB962C8B-B14F-4D97-AF65-F5344CB8AC3E}">
        <p14:creationId xmlns:p14="http://schemas.microsoft.com/office/powerpoint/2010/main" val="219443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-12267"/>
            <a:ext cx="12191554" cy="6857750"/>
          </a:xfrm>
        </p:spPr>
      </p:pic>
    </p:spTree>
    <p:extLst>
      <p:ext uri="{BB962C8B-B14F-4D97-AF65-F5344CB8AC3E}">
        <p14:creationId xmlns:p14="http://schemas.microsoft.com/office/powerpoint/2010/main" val="421108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15"/>
            <a:ext cx="12192001" cy="6822393"/>
          </a:xfrm>
        </p:spPr>
      </p:pic>
    </p:spTree>
    <p:extLst>
      <p:ext uri="{BB962C8B-B14F-4D97-AF65-F5344CB8AC3E}">
        <p14:creationId xmlns:p14="http://schemas.microsoft.com/office/powerpoint/2010/main" val="4009930977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14</Words>
  <Application>Microsoft Office PowerPoint</Application>
  <PresentationFormat>Geniş ekran</PresentationFormat>
  <Paragraphs>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Dilim</vt:lpstr>
      <vt:lpstr>                                        LEVENT TURAN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Levent TURAN</dc:creator>
  <cp:lastModifiedBy>Levent TURAN</cp:lastModifiedBy>
  <cp:revision>3</cp:revision>
  <dcterms:created xsi:type="dcterms:W3CDTF">2019-09-28T10:02:48Z</dcterms:created>
  <dcterms:modified xsi:type="dcterms:W3CDTF">2019-09-28T10:44:27Z</dcterms:modified>
</cp:coreProperties>
</file>